
<file path=[Content_Types].xml><?xml version="1.0" encoding="utf-8"?>
<Types xmlns="http://schemas.openxmlformats.org/package/2006/content-types">
  <Default Extension="tmp" ContentType="image/pn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9" r:id="rId4"/>
  </p:sldMasterIdLst>
  <p:notesMasterIdLst>
    <p:notesMasterId r:id="rId12"/>
  </p:notesMasterIdLst>
  <p:sldIdLst>
    <p:sldId id="271" r:id="rId5"/>
    <p:sldId id="273" r:id="rId6"/>
    <p:sldId id="295" r:id="rId7"/>
    <p:sldId id="278" r:id="rId8"/>
    <p:sldId id="257" r:id="rId9"/>
    <p:sldId id="296" r:id="rId10"/>
    <p:sldId id="297" r:id="rId1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56"/>
    <p:restoredTop sz="94676"/>
  </p:normalViewPr>
  <p:slideViewPr>
    <p:cSldViewPr snapToGrid="0">
      <p:cViewPr varScale="1">
        <p:scale>
          <a:sx n="101" d="100"/>
          <a:sy n="101" d="100"/>
        </p:scale>
        <p:origin x="162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B03212-F10B-4C9A-9C6E-05CAA309D9C5}" type="datetimeFigureOut">
              <a:rPr lang="es-ES" smtClean="0"/>
              <a:t>30/1/19</a:t>
            </a:fld>
            <a:endParaRPr lang="es-E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B404BA-E4BD-4135-8E79-9FA61E2F626F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995166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659951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8466" y="-8468"/>
            <a:ext cx="9169804" cy="6874935"/>
            <a:chOff x="-8466" y="-8468"/>
            <a:chExt cx="9169804" cy="6874935"/>
          </a:xfrm>
        </p:grpSpPr>
        <p:cxnSp>
          <p:nvCxnSpPr>
            <p:cNvPr id="17" name="Straight Connector 16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Freeform 18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19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20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21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22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Freeform 23"/>
            <p:cNvSpPr/>
            <p:nvPr/>
          </p:nvSpPr>
          <p:spPr>
            <a:xfrm>
              <a:off x="8077231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24"/>
            <p:cNvSpPr/>
            <p:nvPr/>
          </p:nvSpPr>
          <p:spPr>
            <a:xfrm>
              <a:off x="8060297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Freeform 27"/>
            <p:cNvSpPr/>
            <p:nvPr/>
          </p:nvSpPr>
          <p:spPr>
            <a:xfrm>
              <a:off x="-8466" y="-8468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0595" y="2404534"/>
            <a:ext cx="5826719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0595" y="4050834"/>
            <a:ext cx="5826719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1/30/19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4021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4470400"/>
            <a:ext cx="6347714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1/30/19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3891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01074" y="3632200"/>
            <a:ext cx="541980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470400"/>
            <a:ext cx="6347715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1/30/19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794979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1931988"/>
            <a:ext cx="6347715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1/30/19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6576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1/30/19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090799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848" y="609600"/>
            <a:ext cx="6341465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1/30/19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9495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1/30/19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97394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977312" y="609600"/>
            <a:ext cx="978812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599" y="609600"/>
            <a:ext cx="5195026" cy="525145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1/30/19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30515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8028384" y="6356352"/>
            <a:ext cx="658416" cy="365125"/>
          </a:xfrm>
        </p:spPr>
        <p:txBody>
          <a:bodyPr/>
          <a:lstStyle/>
          <a:p>
            <a:fld id="{ACFAEEE9-AD6A-4121-B8FF-B12D6A452F01}" type="slidenum">
              <a:rPr lang="es-ES" smtClean="0"/>
              <a:t>‹#›</a:t>
            </a:fld>
            <a:endParaRPr lang="es-ES"/>
          </a:p>
        </p:txBody>
      </p:sp>
      <p:sp>
        <p:nvSpPr>
          <p:cNvPr id="12" name="11 Marcador de texto"/>
          <p:cNvSpPr>
            <a:spLocks noGrp="1"/>
          </p:cNvSpPr>
          <p:nvPr>
            <p:ph type="body" sz="quarter" idx="13" hasCustomPrompt="1"/>
          </p:nvPr>
        </p:nvSpPr>
        <p:spPr>
          <a:xfrm>
            <a:off x="1547638" y="980730"/>
            <a:ext cx="6480528" cy="504205"/>
          </a:xfrm>
        </p:spPr>
        <p:txBody>
          <a:bodyPr>
            <a:noAutofit/>
          </a:bodyPr>
          <a:lstStyle>
            <a:lvl1pPr marL="0" indent="0">
              <a:buNone/>
              <a:defRPr sz="2100" b="1" baseline="0">
                <a:solidFill>
                  <a:srgbClr val="9AAE04"/>
                </a:solidFill>
                <a:latin typeface="Narkisim" pitchFamily="34" charset="-79"/>
                <a:cs typeface="Narkisim" pitchFamily="34" charset="-79"/>
              </a:defRPr>
            </a:lvl1pPr>
          </a:lstStyle>
          <a:p>
            <a:pPr lvl="0"/>
            <a:r>
              <a:rPr lang="es-ES"/>
              <a:t>Título</a:t>
            </a:r>
          </a:p>
        </p:txBody>
      </p:sp>
      <p:sp>
        <p:nvSpPr>
          <p:cNvPr id="16" name="15 Marcador de contenido"/>
          <p:cNvSpPr>
            <a:spLocks noGrp="1"/>
          </p:cNvSpPr>
          <p:nvPr>
            <p:ph sz="quarter" idx="15" hasCustomPrompt="1"/>
          </p:nvPr>
        </p:nvSpPr>
        <p:spPr>
          <a:xfrm>
            <a:off x="1547664" y="1844824"/>
            <a:ext cx="6480720" cy="4176464"/>
          </a:xfrm>
        </p:spPr>
        <p:txBody>
          <a:bodyPr>
            <a:normAutofit/>
          </a:bodyPr>
          <a:lstStyle>
            <a:lvl1pPr marL="0" indent="0">
              <a:buNone/>
              <a:defRPr sz="1350" baseline="0">
                <a:solidFill>
                  <a:srgbClr val="505050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s-ES"/>
              <a:t>Cuerpo.</a:t>
            </a:r>
          </a:p>
        </p:txBody>
      </p:sp>
    </p:spTree>
    <p:extLst>
      <p:ext uri="{BB962C8B-B14F-4D97-AF65-F5344CB8AC3E}">
        <p14:creationId xmlns:p14="http://schemas.microsoft.com/office/powerpoint/2010/main" val="9408367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1/30/19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9008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2700868"/>
            <a:ext cx="6347715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1/30/19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4190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1320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2160589"/>
            <a:ext cx="3088109" cy="388077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9204" y="2160590"/>
            <a:ext cx="3088110" cy="388077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1/30/19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981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599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66640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66640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1/30/19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15693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4" cy="1320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1/30/19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4833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1/30/19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8383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1498604"/>
            <a:ext cx="2790182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1275" y="514925"/>
            <a:ext cx="3386037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2777069"/>
            <a:ext cx="2790182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1/30/19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311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4800600"/>
            <a:ext cx="6347714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" y="609600"/>
            <a:ext cx="6347714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5367338"/>
            <a:ext cx="6347714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1/30/19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1418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8467" y="-8468"/>
            <a:ext cx="9169805" cy="6874935"/>
            <a:chOff x="-8467" y="-8468"/>
            <a:chExt cx="9169805" cy="6874935"/>
          </a:xfrm>
        </p:grpSpPr>
        <p:sp>
          <p:nvSpPr>
            <p:cNvPr id="7" name="Freeform 6"/>
            <p:cNvSpPr/>
            <p:nvPr/>
          </p:nvSpPr>
          <p:spPr>
            <a:xfrm>
              <a:off x="-8467" y="4013200"/>
              <a:ext cx="457200" cy="2853267"/>
            </a:xfrm>
            <a:custGeom>
              <a:avLst/>
              <a:gdLst/>
              <a:ahLst/>
              <a:cxnLst/>
              <a:rect l="l" t="t" r="r" b="b"/>
              <a:pathLst>
                <a:path w="457200" h="2853267">
                  <a:moveTo>
                    <a:pt x="0" y="0"/>
                  </a:moveTo>
                  <a:lnTo>
                    <a:pt x="457200" y="2853267"/>
                  </a:lnTo>
                  <a:lnTo>
                    <a:pt x="0" y="2844800"/>
                  </a:lnTo>
                  <a:cubicBezTo>
                    <a:pt x="2822" y="1905000"/>
                    <a:pt x="5645" y="965200"/>
                    <a:pt x="0" y="0"/>
                  </a:cubicBez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8" name="Straight Connector 7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Freeform 9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12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13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Freeform 14"/>
            <p:cNvSpPr/>
            <p:nvPr/>
          </p:nvSpPr>
          <p:spPr>
            <a:xfrm>
              <a:off x="8077231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15"/>
            <p:cNvSpPr/>
            <p:nvPr/>
          </p:nvSpPr>
          <p:spPr>
            <a:xfrm>
              <a:off x="8060297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590"/>
            <a:ext cx="6347714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05258" y="6041363"/>
            <a:ext cx="6841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1/30/19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599" y="6041363"/>
            <a:ext cx="46229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44676" y="6041363"/>
            <a:ext cx="5126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027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3.tiff"/><Relationship Id="rId4" Type="http://schemas.openxmlformats.org/officeDocument/2006/relationships/image" Target="../media/image2.tmp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14 Imagen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36" t="18939" r="12616" b="19389"/>
          <a:stretch/>
        </p:blipFill>
        <p:spPr>
          <a:xfrm>
            <a:off x="5409334" y="1148031"/>
            <a:ext cx="1578451" cy="876066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1188039" y="4853022"/>
            <a:ext cx="436017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500" b="1" dirty="0" err="1">
                <a:solidFill>
                  <a:srgbClr val="9AAE04"/>
                </a:solidFill>
              </a:rPr>
              <a:t>by</a:t>
            </a:r>
            <a:endParaRPr lang="es-ES" sz="1500" b="1" dirty="0">
              <a:solidFill>
                <a:srgbClr val="9AAE04"/>
              </a:solidFill>
            </a:endParaRPr>
          </a:p>
          <a:p>
            <a:r>
              <a:rPr lang="es-ES" sz="1500" b="1" dirty="0" err="1">
                <a:solidFill>
                  <a:srgbClr val="7F7F7F"/>
                </a:solidFill>
              </a:rPr>
              <a:t>Jose</a:t>
            </a:r>
            <a:r>
              <a:rPr lang="es-ES" sz="1500" b="1" dirty="0">
                <a:solidFill>
                  <a:srgbClr val="7F7F7F"/>
                </a:solidFill>
              </a:rPr>
              <a:t> </a:t>
            </a:r>
            <a:r>
              <a:rPr lang="es-ES" sz="1500" b="1" dirty="0" err="1">
                <a:solidFill>
                  <a:srgbClr val="7F7F7F"/>
                </a:solidFill>
              </a:rPr>
              <a:t>Ant</a:t>
            </a:r>
            <a:r>
              <a:rPr lang="es-ES" sz="1500" b="1" dirty="0">
                <a:solidFill>
                  <a:srgbClr val="7F7F7F"/>
                </a:solidFill>
              </a:rPr>
              <a:t>. Beltrán</a:t>
            </a:r>
          </a:p>
        </p:txBody>
      </p:sp>
      <p:pic>
        <p:nvPicPr>
          <p:cNvPr id="6" name="Imagen 1" descr="Recorte de pantalla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623" y="890719"/>
            <a:ext cx="1151075" cy="44427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6D35133-B9D1-944C-9425-18C7CAC859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48987" y="3039410"/>
            <a:ext cx="38100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156713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4240" y="1259798"/>
            <a:ext cx="6447501" cy="990600"/>
          </a:xfrm>
        </p:spPr>
        <p:txBody>
          <a:bodyPr/>
          <a:lstStyle/>
          <a:p>
            <a:r>
              <a:rPr lang="es-ES" u="sng" dirty="0"/>
              <a:t>¿Qué vamos a tratar?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3264" y="2250398"/>
            <a:ext cx="4808096" cy="3845602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v"/>
            </a:pPr>
            <a:r>
              <a:rPr lang="es-ES" sz="2100" dirty="0"/>
              <a:t>¿Qué es </a:t>
            </a:r>
            <a:r>
              <a:rPr lang="es-ES" sz="2100" dirty="0" err="1"/>
              <a:t>automapper</a:t>
            </a:r>
            <a:r>
              <a:rPr lang="es-ES" sz="2100" dirty="0"/>
              <a:t>?</a:t>
            </a:r>
          </a:p>
          <a:p>
            <a:pPr>
              <a:buFont typeface="Wingdings" pitchFamily="2" charset="2"/>
              <a:buChar char="v"/>
            </a:pPr>
            <a:r>
              <a:rPr lang="es-ES" sz="2100" dirty="0"/>
              <a:t>Requisitos </a:t>
            </a:r>
          </a:p>
          <a:p>
            <a:pPr>
              <a:buFont typeface="Wingdings" pitchFamily="2" charset="2"/>
              <a:buChar char="v"/>
            </a:pPr>
            <a:r>
              <a:rPr lang="es-ES" sz="2100" dirty="0"/>
              <a:t>Operaciones (ejemplo VS)</a:t>
            </a:r>
          </a:p>
          <a:p>
            <a:pPr lvl="1">
              <a:buFont typeface="Wingdings" pitchFamily="2" charset="2"/>
              <a:buChar char="v"/>
            </a:pPr>
            <a:r>
              <a:rPr lang="es-ES" sz="1900" dirty="0"/>
              <a:t>Mapeo</a:t>
            </a:r>
          </a:p>
          <a:p>
            <a:pPr lvl="1">
              <a:buFont typeface="Wingdings" pitchFamily="2" charset="2"/>
              <a:buChar char="v"/>
            </a:pPr>
            <a:r>
              <a:rPr lang="es-ES" sz="1900" dirty="0" err="1"/>
              <a:t>Customización</a:t>
            </a:r>
            <a:endParaRPr lang="es-ES" sz="1900" dirty="0"/>
          </a:p>
          <a:p>
            <a:pPr lvl="1">
              <a:buFont typeface="Wingdings" pitchFamily="2" charset="2"/>
              <a:buChar char="v"/>
            </a:pPr>
            <a:r>
              <a:rPr lang="es-ES" sz="1900" dirty="0"/>
              <a:t>Mapeo inverso</a:t>
            </a:r>
          </a:p>
          <a:p>
            <a:pPr lvl="1">
              <a:buFont typeface="Wingdings" pitchFamily="2" charset="2"/>
              <a:buChar char="v"/>
            </a:pPr>
            <a:r>
              <a:rPr lang="es-ES" sz="1900" dirty="0" err="1"/>
              <a:t>Nested</a:t>
            </a:r>
            <a:r>
              <a:rPr lang="es-ES" sz="1900" dirty="0"/>
              <a:t> </a:t>
            </a:r>
            <a:r>
              <a:rPr lang="es-ES" sz="1900" dirty="0" err="1"/>
              <a:t>types</a:t>
            </a:r>
            <a:endParaRPr lang="es-ES" sz="1900" dirty="0"/>
          </a:p>
          <a:p>
            <a:pPr>
              <a:buFont typeface="Wingdings" pitchFamily="2" charset="2"/>
              <a:buChar char="v"/>
            </a:pPr>
            <a:r>
              <a:rPr lang="es-ES" sz="2100" dirty="0"/>
              <a:t>Alternativas</a:t>
            </a:r>
          </a:p>
          <a:p>
            <a:pPr>
              <a:buFont typeface="Wingdings" pitchFamily="2" charset="2"/>
              <a:buChar char="v"/>
            </a:pPr>
            <a:endParaRPr lang="es-ES" sz="2100" dirty="0"/>
          </a:p>
          <a:p>
            <a:pPr>
              <a:buFont typeface="Wingdings" pitchFamily="2" charset="2"/>
              <a:buChar char="v"/>
            </a:pPr>
            <a:endParaRPr lang="es-ES" sz="2100" dirty="0"/>
          </a:p>
        </p:txBody>
      </p:sp>
    </p:spTree>
    <p:extLst>
      <p:ext uri="{BB962C8B-B14F-4D97-AF65-F5344CB8AC3E}">
        <p14:creationId xmlns:p14="http://schemas.microsoft.com/office/powerpoint/2010/main" val="15481225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4240" y="1259798"/>
            <a:ext cx="6447501" cy="990600"/>
          </a:xfrm>
        </p:spPr>
        <p:txBody>
          <a:bodyPr/>
          <a:lstStyle/>
          <a:p>
            <a:r>
              <a:rPr lang="es-ES" u="sng" dirty="0"/>
              <a:t>¿Qué es </a:t>
            </a:r>
            <a:r>
              <a:rPr lang="es-ES" u="sng" dirty="0" err="1"/>
              <a:t>automapper</a:t>
            </a:r>
            <a:r>
              <a:rPr lang="es-ES" u="sng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3264" y="2204856"/>
            <a:ext cx="4808096" cy="433841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v"/>
            </a:pPr>
            <a:r>
              <a:rPr lang="es-ES" sz="2100" dirty="0"/>
              <a:t>Pues un </a:t>
            </a:r>
            <a:r>
              <a:rPr lang="es-ES" sz="2100" dirty="0" err="1"/>
              <a:t>mapeador</a:t>
            </a:r>
            <a:r>
              <a:rPr lang="es-ES" sz="2100" dirty="0"/>
              <a:t> de objetos.</a:t>
            </a:r>
          </a:p>
          <a:p>
            <a:pPr>
              <a:buFont typeface="Wingdings" pitchFamily="2" charset="2"/>
              <a:buChar char="v"/>
            </a:pPr>
            <a:endParaRPr lang="es-ES" sz="2100" dirty="0"/>
          </a:p>
          <a:p>
            <a:pPr>
              <a:buFont typeface="Wingdings" pitchFamily="2" charset="2"/>
              <a:buChar char="v"/>
            </a:pPr>
            <a:endParaRPr lang="es-ES" sz="21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C4D0D92-D251-9C49-8524-CDBE51FF4561}"/>
              </a:ext>
            </a:extLst>
          </p:cNvPr>
          <p:cNvSpPr txBox="1">
            <a:spLocks/>
          </p:cNvSpPr>
          <p:nvPr/>
        </p:nvSpPr>
        <p:spPr>
          <a:xfrm>
            <a:off x="1203264" y="4460600"/>
            <a:ext cx="6233856" cy="22798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v"/>
            </a:pPr>
            <a:r>
              <a:rPr lang="es-ES" sz="1600" dirty="0"/>
              <a:t>Ya en serio, es una librería open </a:t>
            </a:r>
            <a:r>
              <a:rPr lang="es-ES" sz="1600" dirty="0" err="1"/>
              <a:t>source</a:t>
            </a:r>
            <a:r>
              <a:rPr lang="es-ES" sz="1600" dirty="0"/>
              <a:t> que nos libera de realizar la aburrida y tediosa acción de escribir el código que transforma un/unos objetos del tipo A en objetos del tipo B siguiendo unas convenciones.</a:t>
            </a:r>
          </a:p>
          <a:p>
            <a:pPr>
              <a:buFont typeface="Wingdings" pitchFamily="2" charset="2"/>
              <a:buChar char="v"/>
            </a:pPr>
            <a:endParaRPr lang="es-ES" sz="2100" dirty="0"/>
          </a:p>
          <a:p>
            <a:pPr>
              <a:buFont typeface="Wingdings" pitchFamily="2" charset="2"/>
              <a:buChar char="v"/>
            </a:pPr>
            <a:endParaRPr lang="es-ES" sz="21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E8C7C5B-4776-DD4D-A8A6-2D2728B8FF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6187" y="2726303"/>
            <a:ext cx="2634784" cy="1475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007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4240" y="1259798"/>
            <a:ext cx="6447501" cy="610187"/>
          </a:xfrm>
        </p:spPr>
        <p:txBody>
          <a:bodyPr>
            <a:normAutofit fontScale="90000"/>
          </a:bodyPr>
          <a:lstStyle/>
          <a:p>
            <a:r>
              <a:rPr lang="es-ES" dirty="0"/>
              <a:t>Requisitos</a:t>
            </a:r>
            <a:endParaRPr lang="es-ES" u="sng" dirty="0"/>
          </a:p>
        </p:txBody>
      </p:sp>
      <p:pic>
        <p:nvPicPr>
          <p:cNvPr id="4" name="Picture 2" descr="Imagen relacionada">
            <a:extLst>
              <a:ext uri="{FF2B5EF4-FFF2-40B4-BE49-F238E27FC236}">
                <a16:creationId xmlns:a16="http://schemas.microsoft.com/office/drawing/2014/main" id="{6CAD571C-F565-A64F-AF33-BF00091872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7580" y="4545290"/>
            <a:ext cx="1349148" cy="1170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37785FF-84E6-D04F-BB9A-9819042F21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8406" y="4108965"/>
            <a:ext cx="327496" cy="436325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7712" y="2478782"/>
            <a:ext cx="5673106" cy="2910580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es-ES" sz="2100" dirty="0"/>
              <a:t>.NET 4.6.1+</a:t>
            </a:r>
          </a:p>
          <a:p>
            <a:pPr>
              <a:buFont typeface="Wingdings" pitchFamily="2" charset="2"/>
              <a:buChar char="Ø"/>
            </a:pPr>
            <a:r>
              <a:rPr lang="es-ES" sz="2100" dirty="0"/>
              <a:t>.NET Core 2.0 </a:t>
            </a:r>
          </a:p>
          <a:p>
            <a:pPr marL="385763" indent="-385763">
              <a:buFont typeface="+mj-lt"/>
              <a:buAutoNum type="arabicPeriod"/>
            </a:pPr>
            <a:endParaRPr lang="es-ES" sz="2100" dirty="0"/>
          </a:p>
          <a:p>
            <a:pPr marL="385763" indent="-385763">
              <a:buFont typeface="+mj-lt"/>
              <a:buAutoNum type="arabicPeriod"/>
            </a:pPr>
            <a:endParaRPr lang="es-ES" sz="2100" dirty="0"/>
          </a:p>
          <a:p>
            <a:pPr marL="0" indent="0" algn="ctr">
              <a:buNone/>
            </a:pPr>
            <a:endParaRPr lang="es-ES" sz="1200" dirty="0"/>
          </a:p>
          <a:p>
            <a:pPr marL="0" indent="0" algn="ctr">
              <a:buNone/>
            </a:pPr>
            <a:endParaRPr lang="es-ES" sz="1200" dirty="0"/>
          </a:p>
          <a:p>
            <a:pPr marL="0" indent="0">
              <a:buNone/>
            </a:pPr>
            <a:r>
              <a:rPr lang="es-ES" sz="1200" dirty="0"/>
              <a:t>realmente con decir .NET </a:t>
            </a:r>
            <a:r>
              <a:rPr lang="es-ES" sz="1200" dirty="0" err="1"/>
              <a:t>Standart</a:t>
            </a:r>
            <a:r>
              <a:rPr lang="es-ES" sz="1200" dirty="0"/>
              <a:t> 2.0 me hubiera valido</a:t>
            </a:r>
          </a:p>
        </p:txBody>
      </p:sp>
    </p:spTree>
    <p:extLst>
      <p:ext uri="{BB962C8B-B14F-4D97-AF65-F5344CB8AC3E}">
        <p14:creationId xmlns:p14="http://schemas.microsoft.com/office/powerpoint/2010/main" val="38483902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1314450"/>
            <a:ext cx="6447501" cy="597448"/>
          </a:xfrm>
        </p:spPr>
        <p:txBody>
          <a:bodyPr>
            <a:normAutofit fontScale="90000"/>
          </a:bodyPr>
          <a:lstStyle/>
          <a:p>
            <a:r>
              <a:rPr lang="es-ES" dirty="0"/>
              <a:t>Operaciones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6E4838E-962E-6B4B-AD74-27C4F23D94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1290" y="2228850"/>
            <a:ext cx="3619500" cy="361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1177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409" y="832398"/>
            <a:ext cx="6447501" cy="597448"/>
          </a:xfrm>
        </p:spPr>
        <p:txBody>
          <a:bodyPr>
            <a:normAutofit fontScale="90000"/>
          </a:bodyPr>
          <a:lstStyle/>
          <a:p>
            <a:r>
              <a:rPr lang="es-ES" dirty="0"/>
              <a:t>Alternativas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E254AA0-D31D-EC4E-A79B-DBD33533CA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3804" y="1429846"/>
            <a:ext cx="5673106" cy="2910580"/>
          </a:xfrm>
        </p:spPr>
        <p:txBody>
          <a:bodyPr numCol="3">
            <a:normAutofit/>
          </a:bodyPr>
          <a:lstStyle/>
          <a:p>
            <a:pPr marL="0" indent="0" algn="ctr">
              <a:buNone/>
            </a:pPr>
            <a:r>
              <a:rPr lang="es-ES" sz="2100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Emit</a:t>
            </a:r>
            <a:r>
              <a:rPr lang="es-ES" sz="21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  <a:r>
              <a:rPr lang="es-ES" sz="2100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Mapper</a:t>
            </a:r>
            <a:endParaRPr lang="es-ES" sz="21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pPr marL="385763" indent="-204788">
              <a:buFont typeface="+mj-lt"/>
              <a:buAutoNum type="arabicPeriod"/>
            </a:pPr>
            <a:r>
              <a:rPr lang="es-ES" sz="1200" dirty="0"/>
              <a:t>Use </a:t>
            </a:r>
            <a:r>
              <a:rPr lang="es-ES" sz="1200" dirty="0" err="1"/>
              <a:t>its</a:t>
            </a:r>
            <a:r>
              <a:rPr lang="es-ES" sz="1200" dirty="0"/>
              <a:t> </a:t>
            </a:r>
            <a:r>
              <a:rPr lang="es-ES" sz="1200" dirty="0" err="1"/>
              <a:t>own</a:t>
            </a:r>
            <a:r>
              <a:rPr lang="es-ES" sz="1200" dirty="0"/>
              <a:t> </a:t>
            </a:r>
            <a:r>
              <a:rPr lang="es-ES" sz="1200" dirty="0" err="1"/>
              <a:t>mapping</a:t>
            </a:r>
            <a:r>
              <a:rPr lang="es-ES" sz="1200" dirty="0"/>
              <a:t> </a:t>
            </a:r>
            <a:r>
              <a:rPr lang="es-ES" sz="1200" dirty="0" err="1"/>
              <a:t>algorithm</a:t>
            </a:r>
            <a:endParaRPr lang="es-ES" sz="1200" dirty="0"/>
          </a:p>
          <a:p>
            <a:pPr marL="385763" indent="-204788">
              <a:buFont typeface="+mj-lt"/>
              <a:buAutoNum type="arabicPeriod"/>
            </a:pPr>
            <a:r>
              <a:rPr lang="es-ES" sz="1200" dirty="0"/>
              <a:t>437 times </a:t>
            </a:r>
            <a:r>
              <a:rPr lang="es-ES" sz="1200" dirty="0" err="1"/>
              <a:t>faster</a:t>
            </a:r>
            <a:endParaRPr lang="es-ES" sz="1200" dirty="0"/>
          </a:p>
          <a:p>
            <a:pPr marL="385763" indent="-204788">
              <a:buFont typeface="+mj-lt"/>
              <a:buAutoNum type="arabicPeriod"/>
            </a:pPr>
            <a:r>
              <a:rPr lang="es-ES" sz="1200" dirty="0" err="1"/>
              <a:t>Work</a:t>
            </a:r>
            <a:r>
              <a:rPr lang="es-ES" sz="1200" dirty="0"/>
              <a:t> </a:t>
            </a:r>
            <a:r>
              <a:rPr lang="es-ES" sz="1200" dirty="0" err="1"/>
              <a:t>with</a:t>
            </a:r>
            <a:r>
              <a:rPr lang="es-ES" sz="1200" dirty="0"/>
              <a:t> </a:t>
            </a:r>
            <a:r>
              <a:rPr lang="es-ES" sz="1200" dirty="0" err="1"/>
              <a:t>DataReader</a:t>
            </a:r>
            <a:endParaRPr lang="es-ES" sz="1200" dirty="0"/>
          </a:p>
          <a:p>
            <a:pPr marL="0" indent="0" algn="ctr">
              <a:buNone/>
            </a:pPr>
            <a:endParaRPr lang="es-ES" sz="1200" dirty="0"/>
          </a:p>
          <a:p>
            <a:pPr marL="0" indent="0" algn="ctr">
              <a:buNone/>
            </a:pPr>
            <a:endParaRPr lang="es-ES" sz="1200" dirty="0"/>
          </a:p>
          <a:p>
            <a:pPr marL="0" indent="0" algn="ctr">
              <a:buNone/>
            </a:pPr>
            <a:endParaRPr lang="es-ES" sz="1200" dirty="0"/>
          </a:p>
          <a:p>
            <a:pPr marL="0" indent="0" algn="ctr">
              <a:buNone/>
            </a:pPr>
            <a:r>
              <a:rPr lang="es-ES" sz="2100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TinyMapper</a:t>
            </a:r>
            <a:endParaRPr lang="es-ES" sz="21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pPr marL="361950" indent="-190500">
              <a:buFont typeface="+mj-lt"/>
              <a:buAutoNum type="arabicPeriod"/>
            </a:pPr>
            <a:r>
              <a:rPr lang="es-ES" sz="1200" dirty="0"/>
              <a:t>60 times </a:t>
            </a:r>
            <a:r>
              <a:rPr lang="es-ES" sz="1200" dirty="0" err="1"/>
              <a:t>faster</a:t>
            </a:r>
            <a:endParaRPr lang="es-ES" sz="1200" dirty="0"/>
          </a:p>
          <a:p>
            <a:pPr marL="0" indent="0" algn="ctr">
              <a:buNone/>
            </a:pPr>
            <a:endParaRPr lang="es-ES" sz="21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pPr marL="0" indent="0" algn="ctr">
              <a:buNone/>
            </a:pPr>
            <a:endParaRPr lang="es-ES" sz="21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pPr marL="0" indent="0" algn="ctr">
              <a:buNone/>
            </a:pPr>
            <a:endParaRPr lang="es-ES" sz="21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pPr marL="0" indent="0" algn="ctr">
              <a:buNone/>
            </a:pPr>
            <a:endParaRPr lang="es-ES" sz="21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pPr marL="0" indent="0" algn="ctr">
              <a:buNone/>
            </a:pPr>
            <a:r>
              <a:rPr lang="es-ES" sz="2100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Mapster</a:t>
            </a:r>
            <a:endParaRPr lang="es-ES" sz="1200" dirty="0"/>
          </a:p>
          <a:p>
            <a:pPr marL="361950" indent="-190500">
              <a:buFont typeface="+mj-lt"/>
              <a:buAutoNum type="arabicPeriod"/>
            </a:pPr>
            <a:r>
              <a:rPr lang="es-ES" sz="1200" dirty="0" err="1"/>
              <a:t>Work</a:t>
            </a:r>
            <a:r>
              <a:rPr lang="es-ES" sz="1200" dirty="0"/>
              <a:t> </a:t>
            </a:r>
            <a:r>
              <a:rPr lang="es-ES" sz="1200" dirty="0" err="1"/>
              <a:t>with</a:t>
            </a:r>
            <a:r>
              <a:rPr lang="es-ES" sz="1200" dirty="0"/>
              <a:t> </a:t>
            </a:r>
            <a:r>
              <a:rPr lang="es-ES" sz="1200" dirty="0" err="1"/>
              <a:t>primitives</a:t>
            </a:r>
            <a:endParaRPr lang="es-ES" sz="1200" dirty="0"/>
          </a:p>
          <a:p>
            <a:pPr marL="361950" indent="-190500">
              <a:buFont typeface="+mj-lt"/>
              <a:buAutoNum type="arabicPeriod"/>
            </a:pPr>
            <a:r>
              <a:rPr lang="es-ES" sz="1200" dirty="0"/>
              <a:t>Works </a:t>
            </a:r>
            <a:r>
              <a:rPr lang="es-ES" sz="1200" dirty="0" err="1"/>
              <a:t>with</a:t>
            </a:r>
            <a:r>
              <a:rPr lang="es-ES" sz="1200" dirty="0"/>
              <a:t> EF</a:t>
            </a:r>
          </a:p>
          <a:p>
            <a:pPr marL="0" indent="0" algn="ctr">
              <a:buNone/>
            </a:pPr>
            <a:endParaRPr lang="es-ES" sz="1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273190-BB37-2745-A53C-86D17EBE10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420" y="4145226"/>
            <a:ext cx="5054600" cy="215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8614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53075D7-56B7-0F4E-B661-D2EE117A3F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2782" y="2062201"/>
            <a:ext cx="5809841" cy="3870248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980B3F91-DC57-8A49-9423-F0958C003E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1" y="1314450"/>
            <a:ext cx="6447501" cy="597448"/>
          </a:xfrm>
        </p:spPr>
        <p:txBody>
          <a:bodyPr>
            <a:normAutofit fontScale="90000"/>
          </a:bodyPr>
          <a:lstStyle/>
          <a:p>
            <a:r>
              <a:rPr lang="es-ES" dirty="0"/>
              <a:t>Preguntas?????</a:t>
            </a:r>
          </a:p>
        </p:txBody>
      </p:sp>
    </p:spTree>
    <p:extLst>
      <p:ext uri="{BB962C8B-B14F-4D97-AF65-F5344CB8AC3E}">
        <p14:creationId xmlns:p14="http://schemas.microsoft.com/office/powerpoint/2010/main" val="2279503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2a2539de-b792-493d-be06-3c065dea1023">
      <UserInfo>
        <DisplayName>Juan Jose Sera Perez</DisplayName>
        <AccountId>30</AccountId>
        <AccountType/>
      </UserInfo>
    </SharedWithUsers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6FEAF3E5930A224480724B23A3D54B80" ma:contentTypeVersion="6" ma:contentTypeDescription="Crear nuevo documento." ma:contentTypeScope="" ma:versionID="df152e149f8a3e7247d0e7a52233fa68">
  <xsd:schema xmlns:xsd="http://www.w3.org/2001/XMLSchema" xmlns:xs="http://www.w3.org/2001/XMLSchema" xmlns:p="http://schemas.microsoft.com/office/2006/metadata/properties" xmlns:ns2="2a2539de-b792-493d-be06-3c065dea1023" xmlns:ns3="4982ca6b-6b37-4c7e-850e-95ff6f427d49" targetNamespace="http://schemas.microsoft.com/office/2006/metadata/properties" ma:root="true" ma:fieldsID="1518ce2effc074c6c7588cd85a23d9b5" ns2:_="" ns3:_="">
    <xsd:import namespace="2a2539de-b792-493d-be06-3c065dea1023"/>
    <xsd:import namespace="4982ca6b-6b37-4c7e-850e-95ff6f427d49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a2539de-b792-493d-be06-3c065dea1023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Compartid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Detalles de uso compartido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982ca6b-6b37-4c7e-850e-95ff6f427d4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MediaServiceAutoTags" ma:internalName="MediaServiceAutoTags" ma:readOnly="true">
      <xsd:simpleType>
        <xsd:restriction base="dms:Text"/>
      </xsd:simpleType>
    </xsd:element>
    <xsd:element name="MediaServiceOCR" ma:index="13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D3687F4-9634-4E23-9155-2F77D7D79B16}">
  <ds:schemaRefs>
    <ds:schemaRef ds:uri="http://purl.org/dc/terms/"/>
    <ds:schemaRef ds:uri="http://schemas.microsoft.com/office/2006/documentManagement/types"/>
    <ds:schemaRef ds:uri="http://purl.org/dc/elements/1.1/"/>
    <ds:schemaRef ds:uri="http://www.w3.org/XML/1998/namespace"/>
    <ds:schemaRef ds:uri="http://purl.org/dc/dcmitype/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4982ca6b-6b37-4c7e-850e-95ff6f427d49"/>
    <ds:schemaRef ds:uri="2a2539de-b792-493d-be06-3c065dea1023"/>
  </ds:schemaRefs>
</ds:datastoreItem>
</file>

<file path=customXml/itemProps2.xml><?xml version="1.0" encoding="utf-8"?>
<ds:datastoreItem xmlns:ds="http://schemas.openxmlformats.org/officeDocument/2006/customXml" ds:itemID="{324CA5D4-788D-4845-8539-D38BA505D8B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468A322-9CFF-4E4F-9735-317AEA7DA83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a2539de-b792-493d-be06-3c065dea1023"/>
    <ds:schemaRef ds:uri="4982ca6b-6b37-4c7e-850e-95ff6f427d4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641</TotalTime>
  <Words>129</Words>
  <Application>Microsoft Macintosh PowerPoint</Application>
  <PresentationFormat>On-screen Show (4:3)</PresentationFormat>
  <Paragraphs>42</Paragraphs>
  <Slides>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Arial</vt:lpstr>
      <vt:lpstr>Calibri</vt:lpstr>
      <vt:lpstr>Narkisim</vt:lpstr>
      <vt:lpstr>Trebuchet MS</vt:lpstr>
      <vt:lpstr>Wingdings</vt:lpstr>
      <vt:lpstr>Wingdings 3</vt:lpstr>
      <vt:lpstr>Facet</vt:lpstr>
      <vt:lpstr>PowerPoint Presentation</vt:lpstr>
      <vt:lpstr>¿Qué vamos a tratar?</vt:lpstr>
      <vt:lpstr>¿Qué es automapper?</vt:lpstr>
      <vt:lpstr>Requisitos</vt:lpstr>
      <vt:lpstr>Operaciones</vt:lpstr>
      <vt:lpstr>Alternativas</vt:lpstr>
      <vt:lpstr>Preguntas?????</vt:lpstr>
    </vt:vector>
  </TitlesOfParts>
  <Company>everis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JavaScript &amp; JQuery</dc:title>
  <dc:creator>Marcos Parrilla Benitez</dc:creator>
  <cp:lastModifiedBy>Jose Antonio Beltran Marquez</cp:lastModifiedBy>
  <cp:revision>7</cp:revision>
  <dcterms:created xsi:type="dcterms:W3CDTF">2017-06-25T10:12:51Z</dcterms:created>
  <dcterms:modified xsi:type="dcterms:W3CDTF">2019-01-30T22:56:15Z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0x0101006FEAF3E5930A224480724B23A3D54B80</vt:lpwstr>
  </property>
</Properties>
</file>